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78" r:id="rId3"/>
    <p:sldId id="264" r:id="rId4"/>
    <p:sldId id="266" r:id="rId5"/>
    <p:sldId id="298" r:id="rId6"/>
    <p:sldId id="265" r:id="rId7"/>
    <p:sldId id="288" r:id="rId8"/>
    <p:sldId id="300" r:id="rId9"/>
    <p:sldId id="289" r:id="rId10"/>
    <p:sldId id="290" r:id="rId11"/>
    <p:sldId id="272" r:id="rId12"/>
    <p:sldId id="297" r:id="rId13"/>
    <p:sldId id="296" r:id="rId14"/>
  </p:sldIdLst>
  <p:sldSz cx="9144000" cy="6858000" type="screen4x3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72177" autoAdjust="0"/>
  </p:normalViewPr>
  <p:slideViewPr>
    <p:cSldViewPr>
      <p:cViewPr varScale="1">
        <p:scale>
          <a:sx n="90" d="100"/>
          <a:sy n="90" d="100"/>
        </p:scale>
        <p:origin x="1616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4" d="100"/>
          <a:sy n="64" d="100"/>
        </p:scale>
        <p:origin x="-2813" y="-91"/>
      </p:cViewPr>
      <p:guideLst>
        <p:guide orient="horz" pos="2933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0599F9-D6DD-4BD5-A808-9685AD25C7C1}" type="datetimeFigureOut">
              <a:rPr lang="en-US" smtClean="0"/>
              <a:pPr/>
              <a:t>3/28/20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9DB3E-4328-413F-B617-CD91EF1A8B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098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6061C-613D-4845-93C5-75E4B0397732}" type="datetimeFigureOut">
              <a:rPr lang="en-US" smtClean="0"/>
              <a:pPr/>
              <a:t>3/28/20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24363"/>
            <a:ext cx="5486400" cy="41910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7138"/>
            <a:ext cx="297180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7138"/>
            <a:ext cx="297180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70F80-EA11-4019-83F2-20D9F887F5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344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70F80-EA11-4019-83F2-20D9F887F53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04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70F80-EA11-4019-83F2-20D9F887F53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20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70F80-EA11-4019-83F2-20D9F887F53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27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70F80-EA11-4019-83F2-20D9F887F53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78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70F80-EA11-4019-83F2-20D9F887F53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20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70F80-EA11-4019-83F2-20D9F887F53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561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70F80-EA11-4019-83F2-20D9F887F53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033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70F80-EA11-4019-83F2-20D9F887F53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133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70F80-EA11-4019-83F2-20D9F887F53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760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70F80-EA11-4019-83F2-20D9F887F53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904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70F80-EA11-4019-83F2-20D9F887F53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20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70F80-EA11-4019-83F2-20D9F887F53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2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70F80-EA11-4019-83F2-20D9F887F53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20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FD7E-CF15-4E78-AFEC-235451644E69}" type="datetimeFigureOut">
              <a:rPr lang="en-US" smtClean="0"/>
              <a:pPr/>
              <a:t>3/28/20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1F898-4847-4D80-9507-D6ED9D2C0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704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FD7E-CF15-4E78-AFEC-235451644E69}" type="datetimeFigureOut">
              <a:rPr lang="en-US" smtClean="0"/>
              <a:pPr/>
              <a:t>3/28/20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1F898-4847-4D80-9507-D6ED9D2C0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464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FD7E-CF15-4E78-AFEC-235451644E69}" type="datetimeFigureOut">
              <a:rPr lang="en-US" smtClean="0"/>
              <a:pPr/>
              <a:t>3/28/20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1F898-4847-4D80-9507-D6ED9D2C0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121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FD7E-CF15-4E78-AFEC-235451644E69}" type="datetimeFigureOut">
              <a:rPr lang="en-US" smtClean="0"/>
              <a:pPr/>
              <a:t>3/28/20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1F898-4847-4D80-9507-D6ED9D2C0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60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FD7E-CF15-4E78-AFEC-235451644E69}" type="datetimeFigureOut">
              <a:rPr lang="en-US" smtClean="0"/>
              <a:pPr/>
              <a:t>3/28/20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1F898-4847-4D80-9507-D6ED9D2C0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FD7E-CF15-4E78-AFEC-235451644E69}" type="datetimeFigureOut">
              <a:rPr lang="en-US" smtClean="0"/>
              <a:pPr/>
              <a:t>3/28/20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1F898-4847-4D80-9507-D6ED9D2C0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02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FD7E-CF15-4E78-AFEC-235451644E69}" type="datetimeFigureOut">
              <a:rPr lang="en-US" smtClean="0"/>
              <a:pPr/>
              <a:t>3/28/20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1F898-4847-4D80-9507-D6ED9D2C0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964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FD7E-CF15-4E78-AFEC-235451644E69}" type="datetimeFigureOut">
              <a:rPr lang="en-US" smtClean="0"/>
              <a:pPr/>
              <a:t>3/28/20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1F898-4847-4D80-9507-D6ED9D2C0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47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FD7E-CF15-4E78-AFEC-235451644E69}" type="datetimeFigureOut">
              <a:rPr lang="en-US" smtClean="0"/>
              <a:pPr/>
              <a:t>3/28/20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1F898-4847-4D80-9507-D6ED9D2C0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88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FD7E-CF15-4E78-AFEC-235451644E69}" type="datetimeFigureOut">
              <a:rPr lang="en-US" smtClean="0"/>
              <a:pPr/>
              <a:t>3/28/20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1F898-4847-4D80-9507-D6ED9D2C0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78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FD7E-CF15-4E78-AFEC-235451644E69}" type="datetimeFigureOut">
              <a:rPr lang="en-US" smtClean="0"/>
              <a:pPr/>
              <a:t>3/28/20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1F898-4847-4D80-9507-D6ED9D2C0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44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0FD7E-CF15-4E78-AFEC-235451644E69}" type="datetimeFigureOut">
              <a:rPr lang="en-US" smtClean="0"/>
              <a:pPr/>
              <a:t>3/28/20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1F898-4847-4D80-9507-D6ED9D2C0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2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pluto.jhuapl.edu/News-Center/News-Article.php?page=20200129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luto.jhuapl.edu/Learn/Get-Involved.php#Parallax-Program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lauer@noao.edu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NASA New Horizons Parallax Educational Outreach Program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3886200"/>
            <a:ext cx="7162800" cy="1752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Bill Hanna</a:t>
            </a:r>
          </a:p>
          <a:p>
            <a:r>
              <a:rPr lang="en-US" dirty="0"/>
              <a:t>Columbia Falls, Montana</a:t>
            </a:r>
          </a:p>
          <a:p>
            <a:r>
              <a:rPr lang="en-US" sz="2000" dirty="0"/>
              <a:t>TTSO14  Online </a:t>
            </a:r>
          </a:p>
          <a:p>
            <a:r>
              <a:rPr lang="en-US" sz="2000" dirty="0"/>
              <a:t>Monday 13 April 2020</a:t>
            </a:r>
          </a:p>
        </p:txBody>
      </p:sp>
    </p:spTree>
    <p:extLst>
      <p:ext uri="{BB962C8B-B14F-4D97-AF65-F5344CB8AC3E}">
        <p14:creationId xmlns:p14="http://schemas.microsoft.com/office/powerpoint/2010/main" val="767513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Wolf 359 (rich field)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C60A8D-9B16-F446-8666-C5989C5F7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6800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63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Related Web 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86400"/>
          </a:xfrm>
        </p:spPr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http://pluto.jhuapl.edu/News-Center/News-Article.php?page=20200129</a:t>
            </a:r>
            <a:endParaRPr lang="en-US" dirty="0"/>
          </a:p>
          <a:p>
            <a:r>
              <a:rPr lang="en-US" dirty="0">
                <a:hlinkClick r:id="rId4"/>
              </a:rPr>
              <a:t>http://pluto.jhuapl.edu/Learn/Get-Involved.php#Parallax-Program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356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C0445-D2AF-7B42-96F9-024DD0BE3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28856-3696-3A4B-B1CF-5367F5FC0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Dr. Tod R. Lauer (</a:t>
            </a:r>
            <a:r>
              <a:rPr lang="en-US" dirty="0">
                <a:hlinkClick r:id="rId3"/>
              </a:rPr>
              <a:t>lauer@noao.edu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National Optical Astronomy Observatory</a:t>
            </a:r>
          </a:p>
          <a:p>
            <a:pPr lvl="1"/>
            <a:r>
              <a:rPr lang="en-US" dirty="0"/>
              <a:t>Send Images via </a:t>
            </a:r>
            <a:r>
              <a:rPr lang="en-US" dirty="0" err="1"/>
              <a:t>DropBox</a:t>
            </a:r>
            <a:r>
              <a:rPr lang="en-US" dirty="0"/>
              <a:t> (or similar)</a:t>
            </a:r>
          </a:p>
        </p:txBody>
      </p:sp>
    </p:spTree>
    <p:extLst>
      <p:ext uri="{BB962C8B-B14F-4D97-AF65-F5344CB8AC3E}">
        <p14:creationId xmlns:p14="http://schemas.microsoft.com/office/powerpoint/2010/main" val="3012149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157B31-FA2D-7B48-993F-7C11C84B6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52500" y="1066800"/>
            <a:ext cx="72390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63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NASA Educational Outreach Program</a:t>
            </a:r>
          </a:p>
          <a:p>
            <a:r>
              <a:rPr lang="en-US" dirty="0"/>
              <a:t>Target Stars for Parallax Determination</a:t>
            </a:r>
          </a:p>
          <a:p>
            <a:r>
              <a:rPr lang="en-US" dirty="0"/>
              <a:t>Recent Star Images</a:t>
            </a:r>
          </a:p>
          <a:p>
            <a:r>
              <a:rPr lang="en-US" dirty="0"/>
              <a:t>Related Web Sites For More Information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840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/>
              <a:t>New Horizons is Healthy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E0D709-DB22-5643-A7CE-55425BD85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1600200"/>
            <a:ext cx="8229600" cy="40129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AD323B-CBBA-334C-B9B4-7C8DFED2F05F}"/>
              </a:ext>
            </a:extLst>
          </p:cNvPr>
          <p:cNvSpPr txBox="1"/>
          <p:nvPr/>
        </p:nvSpPr>
        <p:spPr>
          <a:xfrm>
            <a:off x="7982825" y="5756831"/>
            <a:ext cx="703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NASA</a:t>
            </a:r>
          </a:p>
        </p:txBody>
      </p:sp>
    </p:spTree>
    <p:extLst>
      <p:ext uri="{BB962C8B-B14F-4D97-AF65-F5344CB8AC3E}">
        <p14:creationId xmlns:p14="http://schemas.microsoft.com/office/powerpoint/2010/main" val="4180766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Targets Are Two Nearby Stars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Proxima Centauri</a:t>
            </a:r>
          </a:p>
          <a:p>
            <a:pPr lvl="1"/>
            <a:r>
              <a:rPr lang="en-US" dirty="0"/>
              <a:t>UCAC4 137-116050</a:t>
            </a:r>
          </a:p>
          <a:p>
            <a:pPr lvl="1"/>
            <a:r>
              <a:rPr lang="en-US" dirty="0"/>
              <a:t>14h 29m 28s / -62° 40’ 26”  (of date; approximate)</a:t>
            </a:r>
          </a:p>
          <a:p>
            <a:pPr lvl="1"/>
            <a:r>
              <a:rPr lang="en-US" dirty="0"/>
              <a:t>Mag 11.1</a:t>
            </a:r>
          </a:p>
          <a:p>
            <a:pPr lvl="1"/>
            <a:r>
              <a:rPr lang="en-US" dirty="0"/>
              <a:t>4.2 </a:t>
            </a:r>
            <a:r>
              <a:rPr lang="en-US" dirty="0" err="1"/>
              <a:t>ly</a:t>
            </a:r>
            <a:endParaRPr lang="en-US" dirty="0"/>
          </a:p>
          <a:p>
            <a:r>
              <a:rPr lang="en-US" dirty="0"/>
              <a:t>Wolf 359</a:t>
            </a:r>
          </a:p>
          <a:p>
            <a:pPr lvl="1"/>
            <a:r>
              <a:rPr lang="en-US" dirty="0"/>
              <a:t>UCAC4 486-052877</a:t>
            </a:r>
          </a:p>
          <a:p>
            <a:pPr lvl="1"/>
            <a:r>
              <a:rPr lang="en-US" dirty="0"/>
              <a:t>10h 56m 26s / +06° 59’ 28”  (of date; approximate)</a:t>
            </a:r>
          </a:p>
          <a:p>
            <a:pPr lvl="1"/>
            <a:r>
              <a:rPr lang="en-US" dirty="0"/>
              <a:t>Mag 13.0</a:t>
            </a:r>
          </a:p>
          <a:p>
            <a:pPr lvl="1"/>
            <a:r>
              <a:rPr lang="en-US" dirty="0"/>
              <a:t>7.9 </a:t>
            </a:r>
            <a:r>
              <a:rPr lang="en-US" dirty="0" err="1"/>
              <a:t>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122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3780F-B8FE-2E42-9CB9-51CC7F881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Proxima Centauri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EEB51-EFD6-124C-9E28-F69DFBA19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Horizons image at 20200422/1300 UT</a:t>
            </a:r>
          </a:p>
          <a:p>
            <a:r>
              <a:rPr lang="en-US" dirty="0"/>
              <a:t>Yass particulars</a:t>
            </a:r>
          </a:p>
          <a:p>
            <a:pPr lvl="1"/>
            <a:r>
              <a:rPr lang="en-US" dirty="0"/>
              <a:t>Never Sets</a:t>
            </a:r>
          </a:p>
          <a:p>
            <a:pPr lvl="1"/>
            <a:r>
              <a:rPr lang="en-US" dirty="0"/>
              <a:t>0731 UT  Sunset</a:t>
            </a:r>
          </a:p>
          <a:p>
            <a:pPr lvl="1"/>
            <a:r>
              <a:rPr lang="en-US" dirty="0"/>
              <a:t>0856 UT  End Astronomical Twilight</a:t>
            </a:r>
          </a:p>
          <a:p>
            <a:pPr lvl="1"/>
            <a:r>
              <a:rPr lang="en-US" dirty="0"/>
              <a:t>1300 UT  Ideal Image Time (59° @ 160°)</a:t>
            </a:r>
          </a:p>
          <a:p>
            <a:pPr lvl="1"/>
            <a:r>
              <a:rPr lang="en-US" dirty="0"/>
              <a:t>1425 UT  Transits</a:t>
            </a:r>
          </a:p>
        </p:txBody>
      </p:sp>
    </p:spTree>
    <p:extLst>
      <p:ext uri="{BB962C8B-B14F-4D97-AF65-F5344CB8AC3E}">
        <p14:creationId xmlns:p14="http://schemas.microsoft.com/office/powerpoint/2010/main" val="841103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Proxima Centauri (just saturated)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0E1C4B-8783-324E-B26F-1A1FBF766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0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28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3688"/>
            <a:ext cx="8229600" cy="792162"/>
          </a:xfrm>
        </p:spPr>
        <p:txBody>
          <a:bodyPr/>
          <a:lstStyle/>
          <a:p>
            <a:r>
              <a:rPr lang="en-US" dirty="0"/>
              <a:t>Proxima Centauri (rich field)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C8178BA-51AE-3F44-91E1-7F4F575B2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455B39-FEBE-484F-9488-AD474E990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" y="1219200"/>
            <a:ext cx="810768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63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3780F-B8FE-2E42-9CB9-51CC7F881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Wolf 359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EEB51-EFD6-124C-9E28-F69DFBA19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Horizons image at 20200423/1000 UT</a:t>
            </a:r>
          </a:p>
          <a:p>
            <a:r>
              <a:rPr lang="en-US" dirty="0"/>
              <a:t>Yass particulars</a:t>
            </a:r>
          </a:p>
          <a:p>
            <a:pPr lvl="1"/>
            <a:r>
              <a:rPr lang="en-US" dirty="0"/>
              <a:t>0511 UT  Rises</a:t>
            </a:r>
          </a:p>
          <a:p>
            <a:pPr lvl="1"/>
            <a:r>
              <a:rPr lang="en-US" dirty="0"/>
              <a:t>0731 UT  Sunset</a:t>
            </a:r>
          </a:p>
          <a:p>
            <a:pPr lvl="1"/>
            <a:r>
              <a:rPr lang="en-US" dirty="0"/>
              <a:t>0856 UT  End Astronomical Twilight</a:t>
            </a:r>
          </a:p>
          <a:p>
            <a:pPr lvl="1"/>
            <a:r>
              <a:rPr lang="en-US" dirty="0"/>
              <a:t>1000 UT  Ideal Image Time (46° @ 019°)</a:t>
            </a:r>
          </a:p>
          <a:p>
            <a:pPr lvl="1"/>
            <a:r>
              <a:rPr lang="en-US" dirty="0"/>
              <a:t>1057 UT  Transits</a:t>
            </a:r>
          </a:p>
          <a:p>
            <a:pPr lvl="1"/>
            <a:r>
              <a:rPr lang="en-US" dirty="0"/>
              <a:t>1637 UT  Sets</a:t>
            </a:r>
          </a:p>
        </p:txBody>
      </p:sp>
    </p:spTree>
    <p:extLst>
      <p:ext uri="{BB962C8B-B14F-4D97-AF65-F5344CB8AC3E}">
        <p14:creationId xmlns:p14="http://schemas.microsoft.com/office/powerpoint/2010/main" val="2348539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Wolf 359 (just saturated)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24C7893-FCEA-0F42-928E-BFD433F5EC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 descr="&#10;">
            <a:extLst>
              <a:ext uri="{FF2B5EF4-FFF2-40B4-BE49-F238E27FC236}">
                <a16:creationId xmlns:a16="http://schemas.microsoft.com/office/drawing/2014/main" id="{C8722A02-7F0B-9D42-9276-27DE5DEF0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143000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630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1130</TotalTime>
  <Words>286</Words>
  <Application>Microsoft Macintosh PowerPoint</Application>
  <PresentationFormat>On-screen Show (4:3)</PresentationFormat>
  <Paragraphs>80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NASA New Horizons Parallax Educational Outreach Program</vt:lpstr>
      <vt:lpstr>Topics</vt:lpstr>
      <vt:lpstr>New Horizons is Healthy</vt:lpstr>
      <vt:lpstr>Targets Are Two Nearby Stars</vt:lpstr>
      <vt:lpstr>Proxima Centauri</vt:lpstr>
      <vt:lpstr>Proxima Centauri (just saturated)</vt:lpstr>
      <vt:lpstr>Proxima Centauri (rich field)</vt:lpstr>
      <vt:lpstr>Wolf 359</vt:lpstr>
      <vt:lpstr>Wolf 359 (just saturated)</vt:lpstr>
      <vt:lpstr>Wolf 359 (rich field)</vt:lpstr>
      <vt:lpstr>Related Web Sites</vt:lpstr>
      <vt:lpstr>Reporting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I became</dc:title>
  <dc:creator>Bill</dc:creator>
  <cp:lastModifiedBy>William Hanna</cp:lastModifiedBy>
  <cp:revision>171</cp:revision>
  <cp:lastPrinted>2013-05-02T10:58:36Z</cp:lastPrinted>
  <dcterms:created xsi:type="dcterms:W3CDTF">2019-05-06T20:32:42Z</dcterms:created>
  <dcterms:modified xsi:type="dcterms:W3CDTF">2020-03-28T23:41:55Z</dcterms:modified>
</cp:coreProperties>
</file>