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8" r:id="rId5"/>
    <p:sldId id="270" r:id="rId6"/>
    <p:sldId id="271" r:id="rId7"/>
    <p:sldId id="287" r:id="rId8"/>
    <p:sldId id="280" r:id="rId9"/>
    <p:sldId id="298" r:id="rId10"/>
    <p:sldId id="291" r:id="rId11"/>
    <p:sldId id="283" r:id="rId12"/>
    <p:sldId id="296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A3C6-2863-42ED-BFFF-814BC634A28D}" type="datetimeFigureOut">
              <a:rPr lang="en-US" smtClean="0"/>
              <a:pPr/>
              <a:t>3/29/2020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>
            <a:noAutofit/>
          </a:bodyPr>
          <a:lstStyle/>
          <a:p>
            <a:r>
              <a:rPr lang="en-NZ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Karearea</a:t>
            </a:r>
            <a:r>
              <a:rPr lang="en-N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Observatory</a:t>
            </a:r>
            <a:br>
              <a:rPr lang="en-N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</a:t>
            </a:r>
            <a:r>
              <a:rPr lang="en-N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occultations</a:t>
            </a:r>
            <a: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45° S</a:t>
            </a:r>
            <a:b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N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429684" cy="175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NZ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Martin </a:t>
            </a:r>
            <a:r>
              <a:rPr lang="en-NZ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Unwin</a:t>
            </a:r>
            <a:r>
              <a:rPr lang="en-NZ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(RASNZ)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NZ" sz="2800" b="1" i="1" dirty="0">
                <a:solidFill>
                  <a:schemeClr val="tx1"/>
                </a:solidFill>
              </a:rPr>
              <a:t>TTSO13, Devon Hotel, New Plymouth, 20-21 May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Guide 9.1 (with UCAC4)</a:t>
            </a:r>
          </a:p>
          <a:p>
            <a:r>
              <a:rPr lang="en-NZ" sz="3600" dirty="0">
                <a:solidFill>
                  <a:schemeClr val="bg1"/>
                </a:solidFill>
              </a:rPr>
              <a:t>ASCOM drivers (</a:t>
            </a:r>
            <a:r>
              <a:rPr lang="en-NZ" sz="3200" dirty="0">
                <a:solidFill>
                  <a:schemeClr val="bg1"/>
                </a:solidFill>
              </a:rPr>
              <a:t>not currently in use)</a:t>
            </a:r>
          </a:p>
          <a:p>
            <a:r>
              <a:rPr lang="en-NZ" sz="3600" dirty="0" err="1">
                <a:solidFill>
                  <a:schemeClr val="bg1"/>
                </a:solidFill>
              </a:rPr>
              <a:t>VirtualDub</a:t>
            </a:r>
            <a:endParaRPr lang="en-NZ" sz="3600" dirty="0">
              <a:solidFill>
                <a:schemeClr val="bg1"/>
              </a:solidFill>
            </a:endParaRP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low integration rates (≤ 8x)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 err="1">
                <a:solidFill>
                  <a:schemeClr val="bg1"/>
                </a:solidFill>
              </a:rPr>
              <a:t>OccuRec</a:t>
            </a:r>
            <a:endParaRPr lang="en-NZ" sz="3600" dirty="0">
              <a:solidFill>
                <a:schemeClr val="bg1"/>
              </a:solidFill>
            </a:endParaRP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higher integration rates (≥ 8x)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 err="1">
                <a:solidFill>
                  <a:schemeClr val="bg1"/>
                </a:solidFill>
              </a:rPr>
              <a:t>Tangra</a:t>
            </a:r>
            <a:endParaRPr lang="en-NZ" sz="3600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Occult Watcher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DSCF1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24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6_008x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1062000"/>
            <a:ext cx="6857143" cy="54857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2376" y="4347304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6306616" y="4934432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3850428" y="5932588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6061808" y="3704362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6028056" y="3357562"/>
            <a:ext cx="7143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4414" y="3974430"/>
            <a:ext cx="7143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149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5674" y="4572008"/>
            <a:ext cx="7143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146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430" y="5559714"/>
            <a:ext cx="7143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15" name="Title 1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Limiting </a:t>
            </a:r>
            <a:r>
              <a:rPr lang="en-NZ" b="1" dirty="0" err="1">
                <a:solidFill>
                  <a:schemeClr val="bg1"/>
                </a:solidFill>
              </a:rPr>
              <a:t>mag</a:t>
            </a:r>
            <a:r>
              <a:rPr lang="en-NZ" b="1" dirty="0">
                <a:solidFill>
                  <a:schemeClr val="bg1"/>
                </a:solidFill>
              </a:rPr>
              <a:t> at 8x ≈ 14.2</a:t>
            </a:r>
          </a:p>
        </p:txBody>
      </p:sp>
      <p:sp>
        <p:nvSpPr>
          <p:cNvPr id="16" name="Oval 15"/>
          <p:cNvSpPr/>
          <p:nvPr/>
        </p:nvSpPr>
        <p:spPr>
          <a:xfrm>
            <a:off x="4255754" y="2101010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4027792" y="1728136"/>
            <a:ext cx="7143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139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2018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32 events yielding a video record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4 events clouded out after video started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1 event lost due to </a:t>
            </a:r>
            <a:r>
              <a:rPr lang="en-NZ" sz="3600" dirty="0" err="1">
                <a:solidFill>
                  <a:schemeClr val="bg1"/>
                </a:solidFill>
              </a:rPr>
              <a:t>OccuRec</a:t>
            </a:r>
            <a:r>
              <a:rPr lang="en-NZ" sz="3600" dirty="0">
                <a:solidFill>
                  <a:schemeClr val="bg1"/>
                </a:solidFill>
              </a:rPr>
              <a:t> problem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22 misses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5 positives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3 main belt asteroids (23 attempts)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2 Trojans/Centaurs (6 attempts)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0 TNOs (3 attempts)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66" y="274638"/>
            <a:ext cx="8229600" cy="11430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+mn-lt"/>
              </a:rPr>
              <a:t>Wanaka: 44° 40′ S, 169° 08′ E</a:t>
            </a:r>
          </a:p>
        </p:txBody>
      </p:sp>
      <p:pic>
        <p:nvPicPr>
          <p:cNvPr id="5" name="Picture 4" descr="Lo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2597"/>
            <a:ext cx="7315200" cy="50196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33937" y="31670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3041308" y="3389000"/>
            <a:ext cx="14287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Wanaka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810" y="4878748"/>
            <a:ext cx="14287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Dunedin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2626" y="1905648"/>
            <a:ext cx="14287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Darfield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1162" y="2643182"/>
            <a:ext cx="14287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Tekapo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3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Observatory Site</a:t>
            </a:r>
            <a:b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(326 m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a.s.l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N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392906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Footprint area ≤ 5 m</a:t>
            </a:r>
            <a:r>
              <a:rPr lang="en-NZ" sz="3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N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2.236 m square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DSCF3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DSCF3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DSCF3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Meade 30 cm LX200 (f/10)</a:t>
            </a:r>
          </a:p>
          <a:p>
            <a:r>
              <a:rPr lang="en-NZ" sz="3600" dirty="0" err="1">
                <a:solidFill>
                  <a:schemeClr val="bg1"/>
                </a:solidFill>
              </a:rPr>
              <a:t>Skywatcher</a:t>
            </a:r>
            <a:r>
              <a:rPr lang="en-NZ" sz="3600" dirty="0">
                <a:solidFill>
                  <a:schemeClr val="bg1"/>
                </a:solidFill>
              </a:rPr>
              <a:t> AZ-EQ6 mount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SYNSCAN hand controller</a:t>
            </a:r>
          </a:p>
          <a:p>
            <a:r>
              <a:rPr lang="en-NZ" sz="3600" dirty="0">
                <a:solidFill>
                  <a:schemeClr val="bg1"/>
                </a:solidFill>
              </a:rPr>
              <a:t>Watec-910BD-TACOS camera &amp; controller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courtesy Dave </a:t>
            </a:r>
            <a:r>
              <a:rPr lang="en-NZ" sz="3200" dirty="0" err="1">
                <a:solidFill>
                  <a:schemeClr val="bg1"/>
                </a:solidFill>
              </a:rPr>
              <a:t>Gault</a:t>
            </a:r>
            <a:r>
              <a:rPr lang="en-NZ" sz="3200" dirty="0">
                <a:solidFill>
                  <a:schemeClr val="bg1"/>
                </a:solidFill>
              </a:rPr>
              <a:t> / Dave Herald</a:t>
            </a:r>
          </a:p>
          <a:p>
            <a:pPr lvl="1"/>
            <a:r>
              <a:rPr lang="en-NZ" sz="3200" dirty="0">
                <a:solidFill>
                  <a:schemeClr val="bg1"/>
                </a:solidFill>
              </a:rPr>
              <a:t> 0.63 focal reducer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3600" dirty="0">
                <a:solidFill>
                  <a:schemeClr val="bg1"/>
                </a:solidFill>
              </a:rPr>
              <a:t>IOTA VTI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DSCF1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-24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SCF1314_cropped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24" y="1570748"/>
            <a:ext cx="6858000" cy="514440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1355638" y="2173610"/>
            <a:ext cx="6716824" cy="3227136"/>
            <a:chOff x="1355638" y="2173610"/>
            <a:chExt cx="6716824" cy="3227136"/>
          </a:xfrm>
        </p:grpSpPr>
        <p:sp>
          <p:nvSpPr>
            <p:cNvPr id="6" name="Oval 5"/>
            <p:cNvSpPr/>
            <p:nvPr/>
          </p:nvSpPr>
          <p:spPr>
            <a:xfrm>
              <a:off x="7765870" y="5148746"/>
              <a:ext cx="252000" cy="25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>
              <a:off x="6174130" y="4708446"/>
              <a:ext cx="252000" cy="25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>
              <a:off x="6993700" y="2634769"/>
              <a:ext cx="252000" cy="25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Oval 8"/>
            <p:cNvSpPr/>
            <p:nvPr/>
          </p:nvSpPr>
          <p:spPr>
            <a:xfrm>
              <a:off x="7711278" y="2460644"/>
              <a:ext cx="252000" cy="25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9520" y="2173610"/>
              <a:ext cx="42862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</a:rPr>
                <a:t>93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8082" y="4929198"/>
              <a:ext cx="714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</a:rPr>
                <a:t>97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7950" y="4429132"/>
              <a:ext cx="714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3702" y="2357430"/>
              <a:ext cx="714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</a:rPr>
                <a:t>93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355638" y="4110869"/>
              <a:ext cx="252000" cy="25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0166" y="4287478"/>
              <a:ext cx="714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</a:rPr>
                <a:t>88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Finder FOV: 1° 34′ x 1° 07′</a:t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 err="1">
                <a:solidFill>
                  <a:schemeClr val="bg1"/>
                </a:solidFill>
              </a:rPr>
              <a:t>Watec</a:t>
            </a:r>
            <a:r>
              <a:rPr lang="en-NZ" b="1" dirty="0">
                <a:solidFill>
                  <a:schemeClr val="bg1"/>
                </a:solidFill>
              </a:rPr>
              <a:t> 910BD FOV: 10.9′ x 8.0′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194</Words>
  <Application>Microsoft Office PowerPoint</Application>
  <PresentationFormat>On-screen Show (4:3)</PresentationFormat>
  <Paragraphs>49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Karearea Observatory Tracking occultations from 45° S </vt:lpstr>
      <vt:lpstr>Wanaka: 44° 40′ S, 169° 08′ E</vt:lpstr>
      <vt:lpstr>Observatory Site (326 m a.s.l.) </vt:lpstr>
      <vt:lpstr>PowerPoint Presentation</vt:lpstr>
      <vt:lpstr>PowerPoint Presentation</vt:lpstr>
      <vt:lpstr>PowerPoint Presentation</vt:lpstr>
      <vt:lpstr>Hardware</vt:lpstr>
      <vt:lpstr>PowerPoint Presentation</vt:lpstr>
      <vt:lpstr>Finder FOV: 1° 34′ x 1° 07′ Watec 910BD FOV: 10.9′ x 8.0′</vt:lpstr>
      <vt:lpstr>Software</vt:lpstr>
      <vt:lpstr>PowerPoint Presentation</vt:lpstr>
      <vt:lpstr>Limiting mag at 8x ≈ 14.2</vt:lpstr>
      <vt:lpstr>2018 Scorecard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Unwin</dc:creator>
  <cp:lastModifiedBy>Martin Unwin</cp:lastModifiedBy>
  <cp:revision>21</cp:revision>
  <dcterms:created xsi:type="dcterms:W3CDTF">2019-04-30T00:44:21Z</dcterms:created>
  <dcterms:modified xsi:type="dcterms:W3CDTF">2020-03-29T01:03:58Z</dcterms:modified>
</cp:coreProperties>
</file>